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9" r:id="rId3"/>
    <p:sldId id="262" r:id="rId4"/>
    <p:sldId id="267" r:id="rId5"/>
    <p:sldId id="263" r:id="rId6"/>
    <p:sldId id="258" r:id="rId7"/>
    <p:sldId id="269" r:id="rId8"/>
    <p:sldId id="270" r:id="rId9"/>
    <p:sldId id="264" r:id="rId10"/>
    <p:sldId id="260" r:id="rId11"/>
    <p:sldId id="271" r:id="rId12"/>
    <p:sldId id="273" r:id="rId13"/>
    <p:sldId id="274" r:id="rId14"/>
    <p:sldId id="272" r:id="rId15"/>
    <p:sldId id="261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Sheet1!$G$4</c:f>
              <c:strCache>
                <c:ptCount val="1"/>
                <c:pt idx="0">
                  <c:v>Alexis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Sheet1!$F$5:$F$16</c:f>
              <c:numCache>
                <c:formatCode>General</c:formatCode>
                <c:ptCount val="12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</c:numCache>
            </c:numRef>
          </c:cat>
          <c:val>
            <c:numRef>
              <c:f>Sheet1!$G$5:$G$16</c:f>
              <c:numCache>
                <c:formatCode>General</c:formatCode>
                <c:ptCount val="12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7</c:v>
                </c:pt>
                <c:pt idx="8">
                  <c:v>7</c:v>
                </c:pt>
                <c:pt idx="9">
                  <c:v>6</c:v>
                </c:pt>
                <c:pt idx="10">
                  <c:v>8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AD-4A92-AF1B-59F7C260375E}"/>
            </c:ext>
          </c:extLst>
        </c:ser>
        <c:ser>
          <c:idx val="1"/>
          <c:order val="1"/>
          <c:tx>
            <c:strRef>
              <c:f>Sheet1!$H$4</c:f>
              <c:strCache>
                <c:ptCount val="1"/>
                <c:pt idx="0">
                  <c:v>Escalante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numRef>
              <c:f>Sheet1!$F$5:$F$16</c:f>
              <c:numCache>
                <c:formatCode>General</c:formatCode>
                <c:ptCount val="12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</c:numCache>
            </c:numRef>
          </c:cat>
          <c:val>
            <c:numRef>
              <c:f>Sheet1!$H$5:$H$16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8</c:v>
                </c:pt>
                <c:pt idx="9">
                  <c:v>7</c:v>
                </c:pt>
                <c:pt idx="10">
                  <c:v>6</c:v>
                </c:pt>
                <c:pt idx="1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AD-4A92-AF1B-59F7C2603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5097823"/>
        <c:axId val="875100735"/>
      </c:barChart>
      <c:catAx>
        <c:axId val="875097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s-PE"/>
          </a:p>
        </c:txPr>
        <c:crossAx val="875100735"/>
        <c:crosses val="autoZero"/>
        <c:auto val="1"/>
        <c:lblAlgn val="ctr"/>
        <c:lblOffset val="100"/>
        <c:noMultiLvlLbl val="0"/>
      </c:catAx>
      <c:valAx>
        <c:axId val="875100735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s-PE"/>
          </a:p>
        </c:txPr>
        <c:crossAx val="875097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s-P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  <a:latin typeface="Poppins" panose="00000500000000000000" pitchFamily="2" charset="0"/>
          <a:cs typeface="Poppins" panose="00000500000000000000" pitchFamily="2" charset="0"/>
        </a:defRPr>
      </a:pPr>
      <a:endParaRPr lang="es-P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C4627-419C-FF09-0EF5-377FEB6EF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5C05D-735B-A989-585F-393FEFF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D6140-5293-2997-1183-B6A25274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82B6-4D07-A45A-3368-0CACAF30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15731-534E-B24D-A11E-F1D1C67DD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378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528E-9C53-444E-E667-CC2E41BA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44A0C-5CF9-0682-7690-A30503C1C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6CEB9-4A5C-A931-45CA-C221754E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AE46C-866E-7345-EF70-79810032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0887-D192-3FE0-B691-C8F8CB9A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9620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1DFFD7-B48E-6B59-71E2-F9E39DEBD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3BDDF-C200-B71A-6ED3-A801E8B31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1CDE-B9E0-A942-7CF5-D92382A8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AFD1D-4A03-20B1-F34A-6FD39EB8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16179-52E1-8327-FA9D-7C63334B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2682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0672-3A37-1DE3-151E-0EB2030C6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D5260-D3B2-9F12-5C7E-C9D4D2ACA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08452-7928-C19C-C47E-D1D0C1D91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4C7A4-7AA1-DBE1-555E-641EA918D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1708A-0BB3-D8BE-3DE2-9934F41C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084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2EC2-6852-89EA-7207-2A9A9C01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3C44A-52AF-9E0E-7A7C-260C0A894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CC4A6-156C-D47A-6D44-89967A6BA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F4715-182D-2F20-530D-30FA161F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EC99-F7DB-27A7-2A62-2D874F73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836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70AC-A89D-DEA2-E134-8E234494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1F2D-47E7-0442-8209-FD5B81E34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7DD00-901D-AC8C-F9F7-5F58CCE0C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89BCE-33A2-F989-73E9-BA278F36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AFD53-9749-4FE6-4426-32489323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4627E-FE90-E3CE-E6C6-B3257043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8824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E2FC-5331-E240-5132-324AC804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B9A44-607E-E440-EF09-13A21AD9B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BC034-3D6A-E5E9-9C8D-45139D81F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29D33-FA67-6F41-A4EB-87E3E99F2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2EE164-A90D-08AE-53A4-D8A43414A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766BB5-BAC1-EA8E-9905-25C9D3C9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51AD70-9A90-D982-D2B5-BD616D8D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175D7-2A8D-4BDA-28DA-B8C4D59F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3248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F0B2-E1E9-18A5-BD9A-803677B5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F0A87A-B5A5-1679-7D50-E9D60B45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A03CBB-A9F7-4AAB-E2D2-1EE58C57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6C406-FC0B-AE75-5CE9-9AF126F7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593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6A6F3-AA1B-97E2-1889-18043477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6986D-8C62-08C0-C7DD-593F24BA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5C842-E9E9-A9E5-498A-E6BEB9EB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1913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CC09-9378-70E7-05D5-E1A23BEE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80CC-F3B9-0497-B7CD-F8E622F95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58B3B-2FCD-57B4-5018-98BF68C26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36186-8DDC-0511-06B4-465C8F4B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F5E98-32E0-C739-41DE-79501CF9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26F67-5AC4-B30F-4230-384FD290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4491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8411-9E8D-7633-A13A-CB68EE85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69C08-4717-C38B-35CB-EBC5D9175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E631B-775F-EA4F-7CAD-93DE93938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23A39-C78A-EE02-34C8-9997823D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F69D3-AB82-F7EC-C075-29D9589C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46D97-BE2C-EC3A-D0CD-F5D74AAA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319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55AD9-773D-7809-380E-3F8282DC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B5820-B445-1318-31DB-0A839A962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2CFE-471B-426C-7FDC-C62A49F72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34F10-F590-4930-86B4-C7D3B5604E62}" type="datetimeFigureOut">
              <a:rPr lang="es-PE" smtClean="0"/>
              <a:t>26/08/2022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BA5DF-E87D-34D3-01C3-C889F9D08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999E1-5C19-C351-8083-C5BEBC0F2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14228-BD04-4710-91DF-ECCC9D63F87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23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12E4AC4E-93FF-961B-ABD2-535CACE2D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906C5-3BFB-FD1D-F8CF-12FA61257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5" y="1524000"/>
            <a:ext cx="3420340" cy="3809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436A3D-5531-8D52-FB21-753B9AD6E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21" y="2572024"/>
            <a:ext cx="2425098" cy="2387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C210D3-F507-3BCF-18E7-2A92CF990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475" y="2049981"/>
            <a:ext cx="2661575" cy="3084607"/>
          </a:xfrm>
          <a:prstGeom prst="rect">
            <a:avLst/>
          </a:prstGeom>
        </p:spPr>
      </p:pic>
      <p:pic>
        <p:nvPicPr>
          <p:cNvPr id="2" name="R0">
            <a:hlinkClick r:id="" action="ppaction://media"/>
            <a:extLst>
              <a:ext uri="{FF2B5EF4-FFF2-40B4-BE49-F238E27FC236}">
                <a16:creationId xmlns:a16="http://schemas.microsoft.com/office/drawing/2014/main" id="{268A9DBC-E85B-4EEA-D47A-06F3756C1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0825" y="62075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62 -0.50602 L 0.01758 0.01551 " pathEditMode="relative" ptsTypes="AA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Cuán vulnerable puedo ser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1 - 2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165949-EC29-AA1E-F01B-35C1CB711D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75" y="2387241"/>
            <a:ext cx="4745649" cy="4129088"/>
          </a:xfrm>
          <a:prstGeom prst="rect">
            <a:avLst/>
          </a:prstGeom>
        </p:spPr>
      </p:pic>
      <p:pic>
        <p:nvPicPr>
          <p:cNvPr id="4" name="R3 Llevo la vida de un triste payaso que ríe por fuera y llora por dentro">
            <a:hlinkClick r:id="" action="ppaction://media"/>
            <a:extLst>
              <a:ext uri="{FF2B5EF4-FFF2-40B4-BE49-F238E27FC236}">
                <a16:creationId xmlns:a16="http://schemas.microsoft.com/office/drawing/2014/main" id="{46566501-3F56-BF3E-8C8F-5B88F66E1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1204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181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Cuán vulnerable puedo ser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1 - 2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BD2FCF-CD3C-CE26-F521-2A020EE93DC0}"/>
              </a:ext>
            </a:extLst>
          </p:cNvPr>
          <p:cNvGrpSpPr/>
          <p:nvPr/>
        </p:nvGrpSpPr>
        <p:grpSpPr>
          <a:xfrm>
            <a:off x="224354" y="4692370"/>
            <a:ext cx="2175946" cy="1618122"/>
            <a:chOff x="224353" y="4692370"/>
            <a:chExt cx="2918897" cy="16181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4C5540-578F-D058-2538-ECF806D13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4353" y="4864855"/>
              <a:ext cx="2918897" cy="144563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6763C6-F9E7-FF91-7B1F-341061F06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181" y="4692370"/>
              <a:ext cx="803738" cy="89530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03EA6E-FBE6-C543-88D1-721A4E06A4B9}"/>
              </a:ext>
            </a:extLst>
          </p:cNvPr>
          <p:cNvGrpSpPr/>
          <p:nvPr/>
        </p:nvGrpSpPr>
        <p:grpSpPr>
          <a:xfrm>
            <a:off x="212778" y="2499466"/>
            <a:ext cx="2175946" cy="1705656"/>
            <a:chOff x="254292" y="2769850"/>
            <a:chExt cx="2001648" cy="17056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0A17ED-390C-32EF-C32B-BD4670CFC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92" y="2769850"/>
              <a:ext cx="2001648" cy="1705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9A2A7E-9E48-46B9-4DD6-940E2C36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643" y="2879072"/>
              <a:ext cx="524946" cy="634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610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Cuán vulnerable puedo ser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1 - 2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BD2FCF-CD3C-CE26-F521-2A020EE93DC0}"/>
              </a:ext>
            </a:extLst>
          </p:cNvPr>
          <p:cNvGrpSpPr/>
          <p:nvPr/>
        </p:nvGrpSpPr>
        <p:grpSpPr>
          <a:xfrm>
            <a:off x="3270980" y="4692370"/>
            <a:ext cx="2175946" cy="1618122"/>
            <a:chOff x="224353" y="4692370"/>
            <a:chExt cx="2918897" cy="16181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4C5540-578F-D058-2538-ECF806D13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4353" y="4864855"/>
              <a:ext cx="2918897" cy="144563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6763C6-F9E7-FF91-7B1F-341061F06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181" y="4692370"/>
              <a:ext cx="803738" cy="89530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03EA6E-FBE6-C543-88D1-721A4E06A4B9}"/>
              </a:ext>
            </a:extLst>
          </p:cNvPr>
          <p:cNvGrpSpPr/>
          <p:nvPr/>
        </p:nvGrpSpPr>
        <p:grpSpPr>
          <a:xfrm>
            <a:off x="3266226" y="2499466"/>
            <a:ext cx="2175946" cy="1705656"/>
            <a:chOff x="254292" y="2769850"/>
            <a:chExt cx="2001648" cy="17056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0A17ED-390C-32EF-C32B-BD4670CFC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92" y="2769850"/>
              <a:ext cx="2001648" cy="1705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9A2A7E-9E48-46B9-4DD6-940E2C36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643" y="2879072"/>
              <a:ext cx="524946" cy="634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962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33529 0.0002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16888 -0.00092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Cuán vulnerable puedo ser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1 - 2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BD2FCF-CD3C-CE26-F521-2A020EE93DC0}"/>
              </a:ext>
            </a:extLst>
          </p:cNvPr>
          <p:cNvGrpSpPr/>
          <p:nvPr/>
        </p:nvGrpSpPr>
        <p:grpSpPr>
          <a:xfrm>
            <a:off x="5352876" y="4692370"/>
            <a:ext cx="2175946" cy="1618122"/>
            <a:chOff x="224353" y="4692370"/>
            <a:chExt cx="2918897" cy="16181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4C5540-578F-D058-2538-ECF806D13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4353" y="4864855"/>
              <a:ext cx="2918897" cy="144563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6763C6-F9E7-FF91-7B1F-341061F06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181" y="4692370"/>
              <a:ext cx="803738" cy="89530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03EA6E-FBE6-C543-88D1-721A4E06A4B9}"/>
              </a:ext>
            </a:extLst>
          </p:cNvPr>
          <p:cNvGrpSpPr/>
          <p:nvPr/>
        </p:nvGrpSpPr>
        <p:grpSpPr>
          <a:xfrm>
            <a:off x="7323881" y="2499466"/>
            <a:ext cx="2175946" cy="1705656"/>
            <a:chOff x="254292" y="2769850"/>
            <a:chExt cx="2001648" cy="17056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0A17ED-390C-32EF-C32B-BD4670CFC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92" y="2769850"/>
              <a:ext cx="2001648" cy="1705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9A2A7E-9E48-46B9-4DD6-940E2C360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643" y="2879072"/>
              <a:ext cx="524946" cy="634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087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12045 0.00069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40924 0.00278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Cuán vulnerable puedo ser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2 - 2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BD2FCF-CD3C-CE26-F521-2A020EE93DC0}"/>
              </a:ext>
            </a:extLst>
          </p:cNvPr>
          <p:cNvGrpSpPr/>
          <p:nvPr/>
        </p:nvGrpSpPr>
        <p:grpSpPr>
          <a:xfrm>
            <a:off x="3767105" y="2743537"/>
            <a:ext cx="4657789" cy="3210659"/>
            <a:chOff x="224353" y="4692370"/>
            <a:chExt cx="2918897" cy="16181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4C5540-578F-D058-2538-ECF806D13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4353" y="4864855"/>
              <a:ext cx="2918897" cy="144563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6763C6-F9E7-FF91-7B1F-341061F06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181" y="4692370"/>
              <a:ext cx="803738" cy="89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Disponibilidad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2 - 2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F3945D-CA7E-2962-7AA9-2E3869578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94" y="2584020"/>
            <a:ext cx="6277811" cy="352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27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Disponibilidad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2 - 2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2ACDF9B-3E58-EB7B-89F9-CFBB4B0B4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04" y="2230895"/>
            <a:ext cx="2990468" cy="4235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R4 Pipipi">
            <a:hlinkClick r:id="" action="ppaction://media"/>
            <a:extLst>
              <a:ext uri="{FF2B5EF4-FFF2-40B4-BE49-F238E27FC236}">
                <a16:creationId xmlns:a16="http://schemas.microsoft.com/office/drawing/2014/main" id="{DF258EFF-5E7A-A4AF-EC6E-EC26A57F8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53157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1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Disponibilidad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3 - 2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0D13BDE-62DA-4021-7A25-C908852F54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81" y="2118161"/>
            <a:ext cx="2726914" cy="4461410"/>
          </a:xfrm>
          <a:prstGeom prst="rect">
            <a:avLst/>
          </a:prstGeom>
        </p:spPr>
      </p:pic>
      <p:pic>
        <p:nvPicPr>
          <p:cNvPr id="4" name="R4 Alexis">
            <a:hlinkClick r:id="" action="ppaction://media"/>
            <a:extLst>
              <a:ext uri="{FF2B5EF4-FFF2-40B4-BE49-F238E27FC236}">
                <a16:creationId xmlns:a16="http://schemas.microsoft.com/office/drawing/2014/main" id="{7EAA575B-A618-016E-999C-7187D96C6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0082" y="60796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4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780" y="163241"/>
            <a:ext cx="775807" cy="86419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DD606D-917A-3841-5C1E-A08EA584B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86" y="258495"/>
            <a:ext cx="584173" cy="7689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DC3001F-F975-B881-0BA6-ADD905F176DD}"/>
              </a:ext>
            </a:extLst>
          </p:cNvPr>
          <p:cNvSpPr/>
          <p:nvPr/>
        </p:nvSpPr>
        <p:spPr>
          <a:xfrm>
            <a:off x="5599428" y="405549"/>
            <a:ext cx="839417" cy="475790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11C5-2EA1-1A1A-8931-BF41E96320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87" y="1212030"/>
            <a:ext cx="3470501" cy="52895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R5 Ojitos lindos">
            <a:hlinkClick r:id="" action="ppaction://media"/>
            <a:extLst>
              <a:ext uri="{FF2B5EF4-FFF2-40B4-BE49-F238E27FC236}">
                <a16:creationId xmlns:a16="http://schemas.microsoft.com/office/drawing/2014/main" id="{35AF7E91-CD55-75CB-DAAB-B52909FC73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44993" y="61967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71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E778-75BD-D719-4ED6-17F4B0D3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9ECA3-8323-1869-4665-53BD0D45D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539E4C0-1B14-F184-1BDF-9A68E8152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275482" y="381793"/>
            <a:ext cx="7487312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Criterios a considerar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C8DEC0-D0D7-F212-AF5A-650CF9BE9428}"/>
              </a:ext>
            </a:extLst>
          </p:cNvPr>
          <p:cNvGrpSpPr/>
          <p:nvPr/>
        </p:nvGrpSpPr>
        <p:grpSpPr>
          <a:xfrm>
            <a:off x="2275482" y="2362938"/>
            <a:ext cx="6185439" cy="4129937"/>
            <a:chOff x="2275482" y="2408465"/>
            <a:chExt cx="6185439" cy="4129937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3E98DF93-3AA4-A923-B7FA-79B13689ED26}"/>
                </a:ext>
              </a:extLst>
            </p:cNvPr>
            <p:cNvSpPr/>
            <p:nvPr/>
          </p:nvSpPr>
          <p:spPr>
            <a:xfrm>
              <a:off x="2275482" y="2408465"/>
              <a:ext cx="3819856" cy="879361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• Compatibilidad</a:t>
              </a: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905F887F-13F2-1334-FEA2-D32AB92AE6AF}"/>
                </a:ext>
              </a:extLst>
            </p:cNvPr>
            <p:cNvSpPr/>
            <p:nvPr/>
          </p:nvSpPr>
          <p:spPr>
            <a:xfrm>
              <a:off x="2275482" y="3491594"/>
              <a:ext cx="2282911" cy="879361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• Química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0BE905ED-E7EE-7ABB-2D24-8FE0C6A1397C}"/>
                </a:ext>
              </a:extLst>
            </p:cNvPr>
            <p:cNvSpPr/>
            <p:nvPr/>
          </p:nvSpPr>
          <p:spPr>
            <a:xfrm>
              <a:off x="2275482" y="4574723"/>
              <a:ext cx="6185439" cy="879361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• Cuán vulnerable puedo ser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03D1C86D-19CB-6E65-E4EB-82994D8E3CF9}"/>
                </a:ext>
              </a:extLst>
            </p:cNvPr>
            <p:cNvSpPr/>
            <p:nvPr/>
          </p:nvSpPr>
          <p:spPr>
            <a:xfrm>
              <a:off x="2275482" y="5659041"/>
              <a:ext cx="3548375" cy="879361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• Disponibilidad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99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Compatibilidad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0 - 0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4CE97EA-5E26-7E4D-70D5-D09D0BAFB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43" y="2171701"/>
            <a:ext cx="3951514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18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Compatibilidad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0 - 0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6E613A5-047C-6463-A753-954ACE871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77" y="1839733"/>
            <a:ext cx="2508371" cy="3762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50E37-4896-E6E7-1A2F-6A16663A6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1723">
            <a:off x="3368761" y="2246594"/>
            <a:ext cx="2306252" cy="2270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D08CA-D087-3859-871A-460D7E6DC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19" y="2409936"/>
            <a:ext cx="2471057" cy="3639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870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9 -0.00255 L 0.41328 0.19259 " pathEditMode="relative" ptsTypes="AA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Compatibilidad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0 - 1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6E613A5-047C-6463-A753-954ACE871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77" y="1839733"/>
            <a:ext cx="2508371" cy="3762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30793-B9D0-D602-44C3-77ECAFA29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425" y="2135569"/>
            <a:ext cx="4050846" cy="4050846"/>
          </a:xfrm>
          <a:prstGeom prst="rect">
            <a:avLst/>
          </a:prstGeom>
        </p:spPr>
      </p:pic>
      <p:pic>
        <p:nvPicPr>
          <p:cNvPr id="2" name="R1">
            <a:hlinkClick r:id="" action="ppaction://media"/>
            <a:extLst>
              <a:ext uri="{FF2B5EF4-FFF2-40B4-BE49-F238E27FC236}">
                <a16:creationId xmlns:a16="http://schemas.microsoft.com/office/drawing/2014/main" id="{523BA9A4-B3E6-BB2A-3E46-C69FDCE08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27871" y="6186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0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Química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0 - 1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B59C7D-3DEA-E537-5D02-539CA9029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3436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82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Química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0 - 1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81F08F-2074-B30A-096C-ACB6ADAC19DB}"/>
              </a:ext>
            </a:extLst>
          </p:cNvPr>
          <p:cNvGrpSpPr/>
          <p:nvPr/>
        </p:nvGrpSpPr>
        <p:grpSpPr>
          <a:xfrm>
            <a:off x="2971800" y="2407355"/>
            <a:ext cx="6317476" cy="3884533"/>
            <a:chOff x="2971800" y="2407355"/>
            <a:chExt cx="6317476" cy="38845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5310E7-6DE6-D429-5111-72A1BF20E215}"/>
                </a:ext>
              </a:extLst>
            </p:cNvPr>
            <p:cNvSpPr/>
            <p:nvPr/>
          </p:nvSpPr>
          <p:spPr>
            <a:xfrm>
              <a:off x="2971800" y="2407355"/>
              <a:ext cx="6317476" cy="376373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0A3DA2E7-CE42-0E8F-A64E-C2C3C578A4B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16916767"/>
                </p:ext>
              </p:extLst>
            </p:nvPr>
          </p:nvGraphicFramePr>
          <p:xfrm>
            <a:off x="3142969" y="2528152"/>
            <a:ext cx="5975138" cy="37637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9649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Química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0 - 1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6B0050-1DBD-B5A8-0F21-F3ACD14B8915}"/>
              </a:ext>
            </a:extLst>
          </p:cNvPr>
          <p:cNvGrpSpPr/>
          <p:nvPr/>
        </p:nvGrpSpPr>
        <p:grpSpPr>
          <a:xfrm>
            <a:off x="1102177" y="1992312"/>
            <a:ext cx="3406567" cy="4413042"/>
            <a:chOff x="1102177" y="1992312"/>
            <a:chExt cx="3406567" cy="441304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A41AA1-2BB1-564C-0C42-83451F66A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177" y="1992312"/>
              <a:ext cx="2310493" cy="441304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59BE0C7-C27C-B3EF-A65E-F20E5C764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096" y="3355522"/>
              <a:ext cx="1377648" cy="120014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8E3473C-F1FE-43C1-8856-B30B2EFE795C}"/>
              </a:ext>
            </a:extLst>
          </p:cNvPr>
          <p:cNvGrpSpPr/>
          <p:nvPr/>
        </p:nvGrpSpPr>
        <p:grpSpPr>
          <a:xfrm rot="758152">
            <a:off x="7921083" y="2527195"/>
            <a:ext cx="2565280" cy="3343275"/>
            <a:chOff x="7921083" y="2527195"/>
            <a:chExt cx="2565280" cy="334327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9D13314-78B8-AC18-E63A-B5F14AEED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138" y="2527195"/>
              <a:ext cx="2181225" cy="33432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2EF2780-BC4C-40F5-3E25-198393DFB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1083" y="4198832"/>
              <a:ext cx="1377648" cy="1200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13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0.17305 1.48148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-0.20261 1.48148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reen Matrix Wallpapers - Top Free Green Matrix Backgrounds -  WallpaperAccess">
            <a:extLst>
              <a:ext uri="{FF2B5EF4-FFF2-40B4-BE49-F238E27FC236}">
                <a16:creationId xmlns:a16="http://schemas.microsoft.com/office/drawing/2014/main" id="{F04F0CA3-C08F-2C1C-941F-FD311BD5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149" y="0"/>
            <a:ext cx="126425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E33936-E54C-56F4-2671-9C7BA9A86D24}"/>
              </a:ext>
            </a:extLst>
          </p:cNvPr>
          <p:cNvSpPr/>
          <p:nvPr/>
        </p:nvSpPr>
        <p:spPr>
          <a:xfrm>
            <a:off x="254292" y="547508"/>
            <a:ext cx="9034984" cy="1292225"/>
          </a:xfrm>
          <a:prstGeom prst="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Química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799D53E-0B46-5E0A-B081-2A6E17301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86" y="808264"/>
            <a:ext cx="533450" cy="59422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90E9FEB-3EFA-67C9-076F-5066FD289406}"/>
              </a:ext>
            </a:extLst>
          </p:cNvPr>
          <p:cNvGrpSpPr/>
          <p:nvPr/>
        </p:nvGrpSpPr>
        <p:grpSpPr>
          <a:xfrm>
            <a:off x="10595118" y="912907"/>
            <a:ext cx="1174697" cy="509314"/>
            <a:chOff x="10831877" y="684307"/>
            <a:chExt cx="1174697" cy="5093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DD606D-917A-3841-5C1E-A08EA584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7109" y="684307"/>
              <a:ext cx="439465" cy="5093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C3001F-F975-B881-0BA6-ADD905F176DD}"/>
                </a:ext>
              </a:extLst>
            </p:cNvPr>
            <p:cNvSpPr/>
            <p:nvPr/>
          </p:nvSpPr>
          <p:spPr>
            <a:xfrm>
              <a:off x="10831877" y="726071"/>
              <a:ext cx="533450" cy="425786"/>
            </a:xfrm>
            <a:prstGeom prst="rect">
              <a:avLst/>
            </a:prstGeom>
            <a:solidFill>
              <a:srgbClr val="000000">
                <a:alpha val="83137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cap="none" spc="0" dirty="0">
                  <a:ln w="0"/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1 - 2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2A41AA1-2BB1-564C-0C42-83451F66A3B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30058" flipH="1" flipV="1">
            <a:off x="1102177" y="1992312"/>
            <a:ext cx="2310493" cy="44130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D13314-78B8-AC18-E63A-B5F14AEED48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30058">
            <a:off x="8305138" y="2527195"/>
            <a:ext cx="2181225" cy="33432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59BE0C7-C27C-B3EF-A65E-F20E5C764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8443" flipV="1">
            <a:off x="1568598" y="2828925"/>
            <a:ext cx="1377648" cy="12001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2EF2780-BC4C-40F5-3E25-198393DFB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2093" flipH="1" flipV="1">
            <a:off x="7251612" y="3130246"/>
            <a:ext cx="1377648" cy="12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66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92</Words>
  <Application>Microsoft Office PowerPoint</Application>
  <PresentationFormat>Widescreen</PresentationFormat>
  <Paragraphs>36</Paragraphs>
  <Slides>18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Portal</dc:creator>
  <cp:lastModifiedBy>Juan Portal</cp:lastModifiedBy>
  <cp:revision>29</cp:revision>
  <dcterms:created xsi:type="dcterms:W3CDTF">2022-08-24T20:49:51Z</dcterms:created>
  <dcterms:modified xsi:type="dcterms:W3CDTF">2022-08-27T01:47:53Z</dcterms:modified>
</cp:coreProperties>
</file>